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369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8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25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8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25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8.png"/><Relationship Id="rId7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8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8.png"/><Relationship Id="rId7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8.png"/><Relationship Id="rId7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71.png"/><Relationship Id="rId4" Type="http://schemas.openxmlformats.org/officeDocument/2006/relationships/image" Target="../media/image59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8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8.png"/><Relationship Id="rId7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79.pn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1.png"/><Relationship Id="rId10" Type="http://schemas.openxmlformats.org/officeDocument/2006/relationships/image" Target="../media/image79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8.png"/><Relationship Id="rId7" Type="http://schemas.openxmlformats.org/officeDocument/2006/relationships/image" Target="../media/image9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79.png"/><Relationship Id="rId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8.png"/><Relationship Id="rId7" Type="http://schemas.openxmlformats.org/officeDocument/2006/relationships/image" Target="../media/image9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81.png"/><Relationship Id="rId10" Type="http://schemas.openxmlformats.org/officeDocument/2006/relationships/image" Target="../media/image79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8.png"/><Relationship Id="rId7" Type="http://schemas.openxmlformats.org/officeDocument/2006/relationships/image" Target="../media/image10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81.png"/><Relationship Id="rId10" Type="http://schemas.openxmlformats.org/officeDocument/2006/relationships/image" Target="../media/image79.png"/><Relationship Id="rId4" Type="http://schemas.openxmlformats.org/officeDocument/2006/relationships/image" Target="../media/image96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8.png"/><Relationship Id="rId7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8.png"/><Relationship Id="rId7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8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02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5.png"/><Relationship Id="rId3" Type="http://schemas.openxmlformats.org/officeDocument/2006/relationships/image" Target="../media/image18.png"/><Relationship Id="rId7" Type="http://schemas.openxmlformats.org/officeDocument/2006/relationships/image" Target="../media/image131.png"/><Relationship Id="rId12" Type="http://schemas.openxmlformats.org/officeDocument/2006/relationships/image" Target="../media/image13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5" Type="http://schemas.openxmlformats.org/officeDocument/2006/relationships/image" Target="../media/image118.png"/><Relationship Id="rId10" Type="http://schemas.openxmlformats.org/officeDocument/2006/relationships/image" Target="../media/image108.png"/><Relationship Id="rId4" Type="http://schemas.openxmlformats.org/officeDocument/2006/relationships/image" Target="../media/image117.pn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538" y="5022634"/>
            <a:ext cx="12922256" cy="4489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277" y="2098660"/>
            <a:ext cx="6171429" cy="1314286"/>
            <a:chOff x="284277" y="2098660"/>
            <a:chExt cx="6171429" cy="13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4277" y="2098660"/>
              <a:ext cx="6171429" cy="1314286"/>
              <a:chOff x="284277" y="2098660"/>
              <a:chExt cx="6171429" cy="131428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4277" y="2098660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991" y="2075802"/>
              <a:ext cx="7345468" cy="1840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187" y="-254908"/>
            <a:ext cx="5294975" cy="3965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1451" y="734918"/>
            <a:ext cx="9966480" cy="2319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7156" y="5211571"/>
            <a:ext cx="8678814" cy="493714"/>
            <a:chOff x="12987156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987156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0475" y="2477232"/>
            <a:ext cx="6339979" cy="3149626"/>
            <a:chOff x="8750475" y="2477232"/>
            <a:chExt cx="6339979" cy="3149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0475" y="2477232"/>
              <a:ext cx="6339979" cy="3149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5854" y="4061571"/>
            <a:ext cx="5822592" cy="4553212"/>
            <a:chOff x="1055854" y="4061571"/>
            <a:chExt cx="5822592" cy="45532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854" y="4061571"/>
              <a:ext cx="5822592" cy="45532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92188" y="5626858"/>
            <a:ext cx="3968066" cy="3491484"/>
            <a:chOff x="7492188" y="5626858"/>
            <a:chExt cx="3968066" cy="34914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2188" y="5626858"/>
              <a:ext cx="3968066" cy="3491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70695" y="5909380"/>
            <a:ext cx="5072546" cy="3393045"/>
            <a:chOff x="10970695" y="5909380"/>
            <a:chExt cx="5072546" cy="33930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0695" y="5909380"/>
              <a:ext cx="5072546" cy="339304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976" y="2801354"/>
            <a:ext cx="5423259" cy="7511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13969" y="9320267"/>
            <a:ext cx="9216964" cy="7443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187" y="-254908"/>
            <a:ext cx="5294975" cy="3965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1451" y="734918"/>
            <a:ext cx="9966480" cy="2319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7156" y="5211571"/>
            <a:ext cx="8678814" cy="493714"/>
            <a:chOff x="12987156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987156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6366" y="2919257"/>
            <a:ext cx="6171429" cy="3435985"/>
            <a:chOff x="9626366" y="2919257"/>
            <a:chExt cx="6171429" cy="34359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6366" y="2919257"/>
              <a:ext cx="6171429" cy="34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2291" y="3822254"/>
            <a:ext cx="6339979" cy="3149626"/>
            <a:chOff x="1312291" y="3822254"/>
            <a:chExt cx="6339979" cy="31496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291" y="3822254"/>
              <a:ext cx="6339979" cy="3149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214" y="6660093"/>
            <a:ext cx="3968066" cy="3491484"/>
            <a:chOff x="514214" y="6660093"/>
            <a:chExt cx="3968066" cy="34914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214" y="6660093"/>
              <a:ext cx="3968066" cy="3491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48997" y="6467661"/>
            <a:ext cx="6171429" cy="2610390"/>
            <a:chOff x="9648997" y="6467661"/>
            <a:chExt cx="6171429" cy="26103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8997" y="6467661"/>
              <a:ext cx="6171429" cy="26103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310" y="2801354"/>
            <a:ext cx="7587373" cy="7511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11822" y="8982778"/>
            <a:ext cx="5315431" cy="7443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47" cy="1836814"/>
            <a:chOff x="1270619" y="0"/>
            <a:chExt cx="14785447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406" y="-868203"/>
              <a:ext cx="4257175" cy="398435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13" y="352811"/>
              <a:ext cx="4215547" cy="231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12688" y="1836814"/>
            <a:ext cx="18226015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4274" y="713008"/>
            <a:ext cx="2878118" cy="493714"/>
            <a:chOff x="16104274" y="713008"/>
            <a:chExt cx="2878118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6104274" y="713008"/>
              <a:ext cx="287811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0830" y="3288984"/>
            <a:ext cx="5549846" cy="6171429"/>
            <a:chOff x="1730830" y="3288984"/>
            <a:chExt cx="5549846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0830" y="3288984"/>
              <a:ext cx="5549846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91645" y="2629796"/>
            <a:ext cx="2163151" cy="3432827"/>
            <a:chOff x="10691645" y="2629796"/>
            <a:chExt cx="2163151" cy="34328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1645" y="2629796"/>
              <a:ext cx="2163151" cy="34328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26384" y="2646408"/>
            <a:ext cx="2128134" cy="3416215"/>
            <a:chOff x="13326384" y="2646408"/>
            <a:chExt cx="2128134" cy="34162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26384" y="2646408"/>
              <a:ext cx="2128134" cy="34162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25763" y="6108644"/>
            <a:ext cx="5334192" cy="4003127"/>
            <a:chOff x="10325763" y="6108644"/>
            <a:chExt cx="5334192" cy="40031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5763" y="6108644"/>
              <a:ext cx="5334192" cy="4003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47" cy="1836814"/>
            <a:chOff x="1270619" y="0"/>
            <a:chExt cx="14785447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406" y="-868203"/>
              <a:ext cx="4257175" cy="398435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13" y="352811"/>
              <a:ext cx="4215547" cy="231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12688" y="1836814"/>
            <a:ext cx="18226015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4274" y="713008"/>
            <a:ext cx="2878118" cy="493714"/>
            <a:chOff x="16104274" y="713008"/>
            <a:chExt cx="2878118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6104274" y="713008"/>
              <a:ext cx="287811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488" y="4532815"/>
            <a:ext cx="10796670" cy="3765339"/>
            <a:chOff x="337488" y="4532815"/>
            <a:chExt cx="10796670" cy="37653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488" y="4532815"/>
              <a:ext cx="10796670" cy="37653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71905" y="4532815"/>
            <a:ext cx="6171429" cy="3765339"/>
            <a:chOff x="11371905" y="4532815"/>
            <a:chExt cx="6171429" cy="37653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71905" y="4532815"/>
              <a:ext cx="6171429" cy="3765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47" cy="1836814"/>
            <a:chOff x="1270619" y="0"/>
            <a:chExt cx="14785447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406" y="-868203"/>
              <a:ext cx="4257175" cy="398435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13" y="352811"/>
              <a:ext cx="4215547" cy="231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12688" y="1836814"/>
            <a:ext cx="18226015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4274" y="713008"/>
            <a:ext cx="2878118" cy="493714"/>
            <a:chOff x="16104274" y="713008"/>
            <a:chExt cx="2878118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6104274" y="713008"/>
              <a:ext cx="287811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6737" y="4244295"/>
            <a:ext cx="8056121" cy="4028060"/>
            <a:chOff x="1086737" y="4244295"/>
            <a:chExt cx="8056121" cy="40280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737" y="4244295"/>
              <a:ext cx="8056121" cy="40280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97642" y="4274976"/>
            <a:ext cx="7247417" cy="4078175"/>
            <a:chOff x="9697642" y="4274976"/>
            <a:chExt cx="7247417" cy="40781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7642" y="4274976"/>
              <a:ext cx="7247417" cy="4078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47" cy="1836814"/>
            <a:chOff x="1270619" y="0"/>
            <a:chExt cx="14785447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406" y="-868203"/>
              <a:ext cx="4257175" cy="398435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13" y="352811"/>
              <a:ext cx="4215547" cy="231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12688" y="1836814"/>
            <a:ext cx="18226015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4274" y="713008"/>
            <a:ext cx="2878118" cy="493714"/>
            <a:chOff x="16104274" y="713008"/>
            <a:chExt cx="2878118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6104274" y="713008"/>
              <a:ext cx="287811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5228" y="2591524"/>
            <a:ext cx="4534032" cy="2551333"/>
            <a:chOff x="2375228" y="2591524"/>
            <a:chExt cx="4534032" cy="2551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5228" y="2591524"/>
              <a:ext cx="4534032" cy="2551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98193" y="2591524"/>
            <a:ext cx="4094732" cy="2551333"/>
            <a:chOff x="11198193" y="2591524"/>
            <a:chExt cx="4094732" cy="2551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8193" y="2591524"/>
              <a:ext cx="4094732" cy="2551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60243" y="2292950"/>
            <a:ext cx="3565229" cy="2692928"/>
            <a:chOff x="7360243" y="2292950"/>
            <a:chExt cx="3565229" cy="26929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">
              <a:off x="7360243" y="2292950"/>
              <a:ext cx="3565229" cy="26929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4388" y="4053573"/>
            <a:ext cx="18767888" cy="77837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7299" y="2171024"/>
            <a:ext cx="17015666" cy="7737969"/>
            <a:chOff x="647299" y="2171024"/>
            <a:chExt cx="17015666" cy="7737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299" y="2171024"/>
              <a:ext cx="17015666" cy="7737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38596" y="-533993"/>
            <a:ext cx="5294975" cy="3984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7299" y="389858"/>
            <a:ext cx="1066307" cy="493714"/>
            <a:chOff x="647299" y="389858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47299" y="389858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109" y="687021"/>
            <a:ext cx="4272689" cy="23197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4195" y="3375527"/>
            <a:ext cx="7611306" cy="26599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845" y="5886561"/>
            <a:ext cx="9791859" cy="1898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4195" y="8024695"/>
            <a:ext cx="8464478" cy="11501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9509" y="499460"/>
            <a:ext cx="10627594" cy="2278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49663" y="1970153"/>
            <a:ext cx="15862914" cy="46970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4024" y="5903846"/>
            <a:ext cx="9908513" cy="3814778"/>
            <a:chOff x="1424024" y="5903846"/>
            <a:chExt cx="9908513" cy="38147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024" y="5903846"/>
              <a:ext cx="9908513" cy="381477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27229" y="1873881"/>
            <a:ext cx="3339822" cy="22413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9509" y="499460"/>
            <a:ext cx="10627594" cy="2278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58030" y="3615013"/>
            <a:ext cx="23128216" cy="46387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27229" y="1873881"/>
            <a:ext cx="3339822" cy="22413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28769" y="3718837"/>
            <a:ext cx="2048631" cy="10840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3156" y="7840068"/>
            <a:ext cx="13648183" cy="17765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740" y="768591"/>
            <a:ext cx="11614109" cy="1901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88178" y="2259983"/>
            <a:ext cx="22559811" cy="2938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8800" y="5719764"/>
            <a:ext cx="10848021" cy="4183268"/>
            <a:chOff x="598800" y="5719764"/>
            <a:chExt cx="10848021" cy="41832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8800" y="5719764"/>
              <a:ext cx="10848021" cy="4183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85738" y="7142479"/>
            <a:ext cx="3551765" cy="1337837"/>
            <a:chOff x="11485738" y="7142479"/>
            <a:chExt cx="3551765" cy="13378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5738" y="7142479"/>
              <a:ext cx="3551765" cy="13378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07427" y="1873883"/>
            <a:ext cx="3282678" cy="22413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0594" y="3353900"/>
            <a:ext cx="3968731" cy="24157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8043" y="4929071"/>
            <a:ext cx="914715" cy="42992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1034" y="5191252"/>
            <a:ext cx="4431997" cy="36803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65972" y="5147646"/>
            <a:ext cx="2802682" cy="28355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2316" y="4718783"/>
            <a:ext cx="1014934" cy="36047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17208" y="447219"/>
            <a:ext cx="12922256" cy="44896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740" y="768591"/>
            <a:ext cx="11614109" cy="1901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88178" y="2259983"/>
            <a:ext cx="22559811" cy="29387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200589" y="4245789"/>
            <a:ext cx="22466571" cy="59792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7427" y="1873883"/>
            <a:ext cx="3282678" cy="22413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457" y="4568258"/>
            <a:ext cx="1920269" cy="17535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0743" y="8751384"/>
            <a:ext cx="13006088" cy="16685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261" y="768594"/>
            <a:ext cx="9773823" cy="1420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268" y="2337680"/>
            <a:ext cx="12342857" cy="30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9209" y="5413196"/>
            <a:ext cx="9142810" cy="4656756"/>
            <a:chOff x="349209" y="5413196"/>
            <a:chExt cx="9142810" cy="46567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209" y="5413196"/>
              <a:ext cx="9142810" cy="46567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6792" y="6720964"/>
            <a:ext cx="5012164" cy="1801061"/>
            <a:chOff x="9846792" y="6720964"/>
            <a:chExt cx="5012164" cy="18010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6792" y="6720964"/>
              <a:ext cx="5012164" cy="18010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07464" y="1873883"/>
            <a:ext cx="3254107" cy="22413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6463280" cy="2670674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261" y="768594"/>
            <a:ext cx="9773823" cy="1420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8146" y="4896000"/>
            <a:ext cx="11152381" cy="493714"/>
            <a:chOff x="9688146" y="4896000"/>
            <a:chExt cx="1115238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688146" y="4896000"/>
              <a:ext cx="1115238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268" y="2337680"/>
            <a:ext cx="12342857" cy="30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30052" y="4519903"/>
            <a:ext cx="16525497" cy="61714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7464" y="1873883"/>
            <a:ext cx="3254107" cy="22413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57786" y="4690981"/>
            <a:ext cx="1920269" cy="17535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6997" y="-243056"/>
            <a:ext cx="5314022" cy="39445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18806" y="-181066"/>
            <a:ext cx="5314022" cy="3984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453" y="2263539"/>
            <a:ext cx="18052231" cy="493714"/>
            <a:chOff x="254453" y="2263539"/>
            <a:chExt cx="18052231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4453" y="2263539"/>
              <a:ext cx="1805223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58779" y="6133221"/>
            <a:ext cx="7811271" cy="493714"/>
            <a:chOff x="-3658779" y="6133221"/>
            <a:chExt cx="781127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3658779" y="6133221"/>
              <a:ext cx="7811271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2092" y="6210110"/>
            <a:ext cx="20916382" cy="41950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714" y="6088478"/>
            <a:ext cx="7266450" cy="3687343"/>
            <a:chOff x="493714" y="6088478"/>
            <a:chExt cx="7266450" cy="36873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714" y="6088478"/>
              <a:ext cx="7266450" cy="36873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7261" y="1408423"/>
            <a:ext cx="5385604" cy="14204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24187" y="9218355"/>
            <a:ext cx="3360751" cy="1316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F2C4F5-9F49-B301-1E32-FC713011BB97}"/>
              </a:ext>
            </a:extLst>
          </p:cNvPr>
          <p:cNvSpPr txBox="1"/>
          <p:nvPr/>
        </p:nvSpPr>
        <p:spPr>
          <a:xfrm>
            <a:off x="1270620" y="3321359"/>
            <a:ext cx="1554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b="1" dirty="0"/>
              <a:t>합성 데이터도 모델 성능 향상에 효과적일 수 있다</a:t>
            </a:r>
            <a:r>
              <a:rPr lang="en-US" altLang="ko-KR" sz="3600" b="1" dirty="0"/>
              <a:t>.</a:t>
            </a:r>
          </a:p>
          <a:p>
            <a:pPr marL="342900" indent="-342900">
              <a:buAutoNum type="arabicPeriod"/>
            </a:pPr>
            <a:endParaRPr lang="en-US" altLang="ko-KR" sz="3600" b="1" dirty="0"/>
          </a:p>
          <a:p>
            <a:pPr marL="342900" indent="-342900">
              <a:buAutoNum type="arabicPeriod"/>
            </a:pPr>
            <a:r>
              <a:rPr lang="ko-KR" altLang="en-US" sz="3600" b="1" dirty="0"/>
              <a:t>제한된 기기에서 높은 성능이 필요할 때 모바일넷 활용이 효과적이다</a:t>
            </a:r>
            <a:r>
              <a:rPr lang="en-US" altLang="ko-KR" sz="3600" b="1" dirty="0"/>
              <a:t>.</a:t>
            </a:r>
            <a:endParaRPr lang="ko-KR" altLang="en-US" sz="36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18806" y="-181066"/>
            <a:ext cx="5314022" cy="3984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0852" y="2314711"/>
            <a:ext cx="17842533" cy="493714"/>
            <a:chOff x="450852" y="2314711"/>
            <a:chExt cx="17842533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50852" y="2314711"/>
              <a:ext cx="17842533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79461" y="6196131"/>
            <a:ext cx="7685452" cy="493714"/>
            <a:chOff x="-3379461" y="6196131"/>
            <a:chExt cx="7685452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3379461" y="6196131"/>
              <a:ext cx="7685452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8286" y="4839956"/>
            <a:ext cx="18880809" cy="48479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691972" y="1467969"/>
            <a:ext cx="26340087" cy="53618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7261" y="1403413"/>
            <a:ext cx="7185900" cy="14278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8492" y="9066322"/>
            <a:ext cx="14600274" cy="11841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20301" y="3591415"/>
            <a:ext cx="3360751" cy="13163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38968" y="6537736"/>
            <a:ext cx="3323418" cy="13163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18806" y="-181066"/>
            <a:ext cx="5314022" cy="3984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8549" y="2314711"/>
            <a:ext cx="17184835" cy="493714"/>
            <a:chOff x="1108549" y="2314711"/>
            <a:chExt cx="17184835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08549" y="2314711"/>
              <a:ext cx="1718483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64926" y="6193307"/>
            <a:ext cx="7890526" cy="493714"/>
            <a:chOff x="-2864926" y="6193307"/>
            <a:chExt cx="7890526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2864926" y="6193307"/>
              <a:ext cx="7890526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63185" y="3009086"/>
            <a:ext cx="2044696" cy="2044696"/>
            <a:chOff x="5063185" y="3009086"/>
            <a:chExt cx="2044696" cy="2044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3185" y="3009086"/>
              <a:ext cx="2044696" cy="2044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92340" y="2763535"/>
            <a:ext cx="2044696" cy="2044696"/>
            <a:chOff x="4592340" y="2763535"/>
            <a:chExt cx="2044696" cy="20446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2340" y="2763535"/>
              <a:ext cx="2044696" cy="20446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9763" y="2852876"/>
            <a:ext cx="2289981" cy="2289981"/>
            <a:chOff x="11799763" y="2852876"/>
            <a:chExt cx="2289981" cy="22899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99763" y="2852876"/>
              <a:ext cx="2289981" cy="22899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84275" y="5960274"/>
            <a:ext cx="3120957" cy="1560478"/>
            <a:chOff x="11384275" y="5960274"/>
            <a:chExt cx="3120957" cy="15604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84275" y="5960274"/>
              <a:ext cx="3120957" cy="15604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30326" y="7968924"/>
            <a:ext cx="3768724" cy="2034870"/>
            <a:chOff x="3730326" y="7968924"/>
            <a:chExt cx="3768724" cy="20348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0326" y="7968924"/>
              <a:ext cx="3768724" cy="20348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00462" y="8089265"/>
            <a:ext cx="2488582" cy="1989975"/>
            <a:chOff x="11700462" y="8089265"/>
            <a:chExt cx="2488582" cy="19899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00462" y="8089265"/>
              <a:ext cx="2488582" cy="19899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47184" y="3385627"/>
            <a:ext cx="2307565" cy="1291614"/>
            <a:chOff x="8547184" y="3385627"/>
            <a:chExt cx="2307565" cy="12916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7184" y="3385627"/>
              <a:ext cx="2307565" cy="12916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06368" y="5960274"/>
            <a:ext cx="2307565" cy="1291614"/>
            <a:chOff x="8506368" y="5960274"/>
            <a:chExt cx="2307565" cy="12916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06368" y="5960274"/>
              <a:ext cx="2307565" cy="12916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47184" y="8712181"/>
            <a:ext cx="2307565" cy="1291614"/>
            <a:chOff x="8547184" y="8712181"/>
            <a:chExt cx="2307565" cy="12916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7184" y="8712181"/>
              <a:ext cx="2307565" cy="12916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261" y="1408423"/>
            <a:ext cx="7187861" cy="14204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79328" y="6636710"/>
            <a:ext cx="2868201" cy="113659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96549" y="6636710"/>
            <a:ext cx="2188648" cy="109849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66524" y="5917910"/>
            <a:ext cx="1891305" cy="102965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74818" y="5898863"/>
            <a:ext cx="1809839" cy="105087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18806" y="-181066"/>
            <a:ext cx="5314022" cy="3984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8549" y="2314711"/>
            <a:ext cx="17184835" cy="493714"/>
            <a:chOff x="1108549" y="2314711"/>
            <a:chExt cx="17184835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08549" y="2314711"/>
              <a:ext cx="1718483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64926" y="6193307"/>
            <a:ext cx="7890526" cy="493714"/>
            <a:chOff x="-2864926" y="6193307"/>
            <a:chExt cx="7890526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2864926" y="6193307"/>
              <a:ext cx="7890526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33600" y="3562047"/>
            <a:ext cx="13921200" cy="2789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86458" y="4883737"/>
            <a:ext cx="10572904" cy="33271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971800" y="2076092"/>
            <a:ext cx="17084434" cy="27183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7261" y="1408423"/>
            <a:ext cx="7187861" cy="14204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34025" y="2869229"/>
            <a:ext cx="3360751" cy="13163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7592" y="4594554"/>
            <a:ext cx="3323418" cy="13163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9714" y="6344527"/>
            <a:ext cx="3304751" cy="1316359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1D5CFA83-E3C2-C520-D370-45014FD9EFE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194" y="7453568"/>
            <a:ext cx="17165648" cy="29805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70992" y="2092905"/>
            <a:ext cx="7686038" cy="71404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6451" y="3994737"/>
            <a:ext cx="8332994" cy="23197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06" cy="1836814"/>
            <a:chOff x="1270619" y="0"/>
            <a:chExt cx="14785406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365" y="-868203"/>
              <a:ext cx="4219079" cy="398435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537" y="352811"/>
              <a:ext cx="5920823" cy="2319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12688" y="1836814"/>
            <a:ext cx="18226015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4274" y="713008"/>
            <a:ext cx="2878118" cy="493714"/>
            <a:chOff x="16104274" y="713008"/>
            <a:chExt cx="2878118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6104274" y="713008"/>
              <a:ext cx="287811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754" y="4111734"/>
            <a:ext cx="16868804" cy="4438604"/>
            <a:chOff x="631754" y="4111734"/>
            <a:chExt cx="16868804" cy="44386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754" y="4111734"/>
              <a:ext cx="16868804" cy="4438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141" y="-264432"/>
            <a:ext cx="5304527" cy="3984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1923" y="734916"/>
            <a:ext cx="11446213" cy="2319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7156" y="5211571"/>
            <a:ext cx="8678814" cy="493714"/>
            <a:chOff x="12987156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987156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54" y="4023754"/>
            <a:ext cx="7712150" cy="5820102"/>
            <a:chOff x="1178454" y="4023754"/>
            <a:chExt cx="7712150" cy="58201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454" y="4023754"/>
              <a:ext cx="7712150" cy="58201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443" y="5565755"/>
            <a:ext cx="7839263" cy="2091824"/>
            <a:chOff x="9240443" y="5565755"/>
            <a:chExt cx="7839263" cy="20918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0443" y="5565755"/>
              <a:ext cx="7839263" cy="20918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8643" y="2835450"/>
            <a:ext cx="7268926" cy="12011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141" y="-264432"/>
            <a:ext cx="5304527" cy="3984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1923" y="734916"/>
            <a:ext cx="11446213" cy="2319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7156" y="5211571"/>
            <a:ext cx="8678814" cy="493714"/>
            <a:chOff x="12987156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987156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0920" y="4484143"/>
            <a:ext cx="9845040" cy="4625736"/>
            <a:chOff x="360920" y="4484143"/>
            <a:chExt cx="9845040" cy="46257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920" y="4484143"/>
              <a:ext cx="9845040" cy="4625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16144" y="5970989"/>
            <a:ext cx="6171429" cy="1652044"/>
            <a:chOff x="10416144" y="5970989"/>
            <a:chExt cx="6171429" cy="16520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6144" y="5970989"/>
              <a:ext cx="6171429" cy="16520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8643" y="2835450"/>
            <a:ext cx="5797983" cy="12011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141" y="-264432"/>
            <a:ext cx="5304527" cy="3984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1923" y="734916"/>
            <a:ext cx="11446213" cy="2319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7156" y="5211571"/>
            <a:ext cx="8678814" cy="493714"/>
            <a:chOff x="12987156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987156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7119" y="4452541"/>
            <a:ext cx="9852993" cy="5590502"/>
            <a:chOff x="287119" y="4452541"/>
            <a:chExt cx="9852993" cy="55905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119" y="4452541"/>
              <a:ext cx="9852993" cy="5590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08186" y="6987006"/>
            <a:ext cx="6171429" cy="1981811"/>
            <a:chOff x="10508186" y="6987006"/>
            <a:chExt cx="6171429" cy="19818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8186" y="6987006"/>
              <a:ext cx="6171429" cy="1981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85463" y="4790029"/>
            <a:ext cx="3388553" cy="1890850"/>
            <a:chOff x="10385463" y="4790029"/>
            <a:chExt cx="3388553" cy="1890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5463" y="4790029"/>
              <a:ext cx="3388553" cy="189085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8643" y="2835450"/>
            <a:ext cx="6951573" cy="16766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56148" y="3175023"/>
            <a:ext cx="10639341" cy="493714"/>
            <a:chOff x="-3556148" y="3175023"/>
            <a:chExt cx="10639341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3556148" y="3175023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4483" y="1354809"/>
            <a:ext cx="19993531" cy="493714"/>
            <a:chOff x="-2774483" y="1354809"/>
            <a:chExt cx="19993531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774483" y="1354809"/>
              <a:ext cx="1999353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238" y="8494693"/>
            <a:ext cx="15540701" cy="493714"/>
            <a:chOff x="895238" y="8494693"/>
            <a:chExt cx="1554070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95238" y="8494693"/>
              <a:ext cx="1554070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4735" y="5903367"/>
            <a:ext cx="9109075" cy="493714"/>
            <a:chOff x="11814735" y="5903367"/>
            <a:chExt cx="9109075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814735" y="5903367"/>
              <a:ext cx="9109075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94160" y="2040795"/>
            <a:ext cx="4058492" cy="2288851"/>
            <a:chOff x="2494160" y="2040795"/>
            <a:chExt cx="4058492" cy="22888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4160" y="2040795"/>
              <a:ext cx="4058492" cy="22888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68465" y="2040795"/>
            <a:ext cx="3051802" cy="2288851"/>
            <a:chOff x="7668465" y="2040795"/>
            <a:chExt cx="3051802" cy="22888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8465" y="2040795"/>
              <a:ext cx="3051802" cy="2288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06644" y="2117496"/>
            <a:ext cx="3692891" cy="2212149"/>
            <a:chOff x="11706644" y="2117496"/>
            <a:chExt cx="3692891" cy="22121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06644" y="2117496"/>
              <a:ext cx="3692891" cy="2212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36568" y="5142857"/>
            <a:ext cx="9416522" cy="3296585"/>
            <a:chOff x="4136568" y="5142857"/>
            <a:chExt cx="9416522" cy="32965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6568" y="5142857"/>
              <a:ext cx="9416522" cy="32965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56148" y="3175023"/>
            <a:ext cx="10639341" cy="493714"/>
            <a:chOff x="-3556148" y="3175023"/>
            <a:chExt cx="10639341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3556148" y="3175023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74483" y="1354809"/>
            <a:ext cx="19993531" cy="493714"/>
            <a:chOff x="-2774483" y="1354809"/>
            <a:chExt cx="19993531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774483" y="1354809"/>
              <a:ext cx="1999353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238" y="8494693"/>
            <a:ext cx="15540701" cy="493714"/>
            <a:chOff x="895238" y="8494693"/>
            <a:chExt cx="1554070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895238" y="8494693"/>
              <a:ext cx="1554070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4735" y="5903367"/>
            <a:ext cx="9109075" cy="493714"/>
            <a:chOff x="11814735" y="5903367"/>
            <a:chExt cx="9109075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1814735" y="5903367"/>
              <a:ext cx="9109075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60135" y="2154166"/>
            <a:ext cx="3385032" cy="1645688"/>
            <a:chOff x="4360135" y="2154166"/>
            <a:chExt cx="3385032" cy="1645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0135" y="2154166"/>
              <a:ext cx="3385032" cy="16456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65588" y="2169506"/>
            <a:ext cx="2949584" cy="1658412"/>
            <a:chOff x="8665588" y="2169506"/>
            <a:chExt cx="2949584" cy="16584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5588" y="2169506"/>
              <a:ext cx="2949584" cy="16584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48291" y="4047870"/>
            <a:ext cx="11709572" cy="4508185"/>
            <a:chOff x="3148291" y="4047870"/>
            <a:chExt cx="11709572" cy="45081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8291" y="4047870"/>
              <a:ext cx="11709572" cy="4508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19</Words>
  <Application>Microsoft Office PowerPoint</Application>
  <PresentationFormat>사용자 지정</PresentationFormat>
  <Paragraphs>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하태성</cp:lastModifiedBy>
  <cp:revision>3</cp:revision>
  <dcterms:created xsi:type="dcterms:W3CDTF">2023-11-13T10:53:05Z</dcterms:created>
  <dcterms:modified xsi:type="dcterms:W3CDTF">2023-11-14T07:05:30Z</dcterms:modified>
</cp:coreProperties>
</file>